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9"/>
  </p:notesMasterIdLst>
  <p:handoutMasterIdLst>
    <p:handoutMasterId r:id="rId30"/>
  </p:handoutMasterIdLst>
  <p:sldIdLst>
    <p:sldId id="258" r:id="rId2"/>
    <p:sldId id="259" r:id="rId3"/>
    <p:sldId id="260" r:id="rId4"/>
    <p:sldId id="261" r:id="rId5"/>
    <p:sldId id="269" r:id="rId6"/>
    <p:sldId id="263" r:id="rId7"/>
    <p:sldId id="264" r:id="rId8"/>
    <p:sldId id="270" r:id="rId9"/>
    <p:sldId id="271" r:id="rId10"/>
    <p:sldId id="272" r:id="rId11"/>
    <p:sldId id="273" r:id="rId12"/>
    <p:sldId id="275" r:id="rId13"/>
    <p:sldId id="274" r:id="rId14"/>
    <p:sldId id="276" r:id="rId15"/>
    <p:sldId id="278" r:id="rId16"/>
    <p:sldId id="277" r:id="rId17"/>
    <p:sldId id="279" r:id="rId18"/>
    <p:sldId id="280" r:id="rId19"/>
    <p:sldId id="262" r:id="rId20"/>
    <p:sldId id="265" r:id="rId21"/>
    <p:sldId id="266" r:id="rId22"/>
    <p:sldId id="267" r:id="rId23"/>
    <p:sldId id="268" r:id="rId24"/>
    <p:sldId id="282" r:id="rId25"/>
    <p:sldId id="283" r:id="rId26"/>
    <p:sldId id="284" r:id="rId27"/>
    <p:sldId id="285" r:id="rId2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67" d="100"/>
          <a:sy n="67" d="100"/>
        </p:scale>
        <p:origin x="644" y="4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12/29/2018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12/29/2018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12/29/2018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12/29/2018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12/29/2018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12/29/2018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12/29/2018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Jesus Seminary of the Himalayas</a:t>
            </a:r>
          </a:p>
          <a:p>
            <a:r>
              <a:rPr lang="en-US" sz="1800" i="1" dirty="0"/>
              <a:t>Teaching the way Jesus taught!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C6FD9DF-DFDE-4C25-8B7B-248A27B419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0412" y="457199"/>
            <a:ext cx="3043866" cy="23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1BFA-1D70-44A7-A674-22AB00B3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Our Provost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8A52D-34E7-455C-93DF-D4D3ABE9D1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Pastor of Spiritual Awaking Church in Kathmandu</a:t>
            </a:r>
          </a:p>
          <a:p>
            <a:r>
              <a:rPr lang="en-US" dirty="0"/>
              <a:t>Archdeacon of the Church of the Himalayas</a:t>
            </a:r>
          </a:p>
        </p:txBody>
      </p:sp>
      <p:pic>
        <p:nvPicPr>
          <p:cNvPr id="6" name="Content Placeholder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0AFD886-CB08-4101-B0A5-331F6C8C31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619" y="1701800"/>
            <a:ext cx="3352800" cy="4470400"/>
          </a:xfrm>
        </p:spPr>
      </p:pic>
    </p:spTree>
    <p:extLst>
      <p:ext uri="{BB962C8B-B14F-4D97-AF65-F5344CB8AC3E}">
        <p14:creationId xmlns:p14="http://schemas.microsoft.com/office/powerpoint/2010/main" val="5686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3ABC-CE7B-4527-81E6-77102A9D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cap="all" dirty="0"/>
              <a:t>Dean of Doctorate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D0BE8-7B80-48CD-9FFD-341837770B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Dr. Jon Ruthven</a:t>
            </a:r>
          </a:p>
          <a:p>
            <a:r>
              <a:rPr lang="en-US" dirty="0"/>
              <a:t>Resides in California</a:t>
            </a:r>
          </a:p>
          <a:p>
            <a:r>
              <a:rPr lang="en-US" dirty="0"/>
              <a:t>Retired professor of theology</a:t>
            </a:r>
          </a:p>
          <a:p>
            <a:r>
              <a:rPr lang="en-US" dirty="0"/>
              <a:t>Noted author</a:t>
            </a:r>
          </a:p>
          <a:p>
            <a:r>
              <a:rPr lang="en-US" dirty="0"/>
              <a:t>Specializes in study of the Holy Spirit.</a:t>
            </a:r>
          </a:p>
          <a:p>
            <a:r>
              <a:rPr lang="en-US" dirty="0"/>
              <a:t>Involved in ministry in Africa and Asia upon his retirement.</a:t>
            </a:r>
          </a:p>
        </p:txBody>
      </p:sp>
      <p:pic>
        <p:nvPicPr>
          <p:cNvPr id="6" name="Content Placeholder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F9422309-9A19-401E-886E-07F00CD814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812" y="1495866"/>
            <a:ext cx="3124200" cy="4413552"/>
          </a:xfrm>
        </p:spPr>
      </p:pic>
    </p:spTree>
    <p:extLst>
      <p:ext uri="{BB962C8B-B14F-4D97-AF65-F5344CB8AC3E}">
        <p14:creationId xmlns:p14="http://schemas.microsoft.com/office/powerpoint/2010/main" val="3833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CE82-F4C7-4AB2-82FA-5BF82BE4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all" dirty="0"/>
              <a:t>Dean of Theology</a:t>
            </a:r>
          </a:p>
        </p:txBody>
      </p:sp>
      <p:pic>
        <p:nvPicPr>
          <p:cNvPr id="6" name="Content Placeholder 5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D100A250-593F-4687-A994-7D61B681E1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70013" y="2446073"/>
            <a:ext cx="4470400" cy="298026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C50DE-B7FF-4F8F-AB7D-528ECD78A4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Rev. Dr. Imran Bhatti</a:t>
            </a:r>
          </a:p>
          <a:p>
            <a:r>
              <a:rPr lang="en-US" dirty="0"/>
              <a:t>Has suffered for his faith in Pakistan. Now a UN refugee</a:t>
            </a:r>
          </a:p>
          <a:p>
            <a:r>
              <a:rPr lang="en-US" dirty="0"/>
              <a:t>Teaches on Old and New Testament.</a:t>
            </a:r>
          </a:p>
          <a:p>
            <a:r>
              <a:rPr lang="en-US" dirty="0"/>
              <a:t>Teaches on evangelism in developing countries, especially where there is opposition.</a:t>
            </a:r>
          </a:p>
          <a:p>
            <a:r>
              <a:rPr lang="en-US" dirty="0"/>
              <a:t>Bishop in the Church of the Himalayas, Province of Pakistan</a:t>
            </a:r>
          </a:p>
        </p:txBody>
      </p:sp>
    </p:spTree>
    <p:extLst>
      <p:ext uri="{BB962C8B-B14F-4D97-AF65-F5344CB8AC3E}">
        <p14:creationId xmlns:p14="http://schemas.microsoft.com/office/powerpoint/2010/main" val="21873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6BB8-D246-43B7-AC54-FEB96643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all" dirty="0"/>
              <a:t>Chair of OLD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03C87-FD57-4BF5-813E-669BF11043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Dr. Barnabas </a:t>
            </a:r>
            <a:r>
              <a:rPr lang="en-US" sz="2800" b="1" dirty="0" err="1"/>
              <a:t>Titung</a:t>
            </a:r>
            <a:endParaRPr lang="en-US" sz="2800" b="1" dirty="0"/>
          </a:p>
          <a:p>
            <a:r>
              <a:rPr lang="en-US" sz="2800" dirty="0"/>
              <a:t>Archbishop of the Church of the Himalayas</a:t>
            </a:r>
          </a:p>
          <a:p>
            <a:r>
              <a:rPr lang="en-US" sz="2800" dirty="0"/>
              <a:t>Founded a successful church in Kathmandu.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268C7-0FA9-4CE2-9C36-F7696F7F0B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107B-2F01-4C04-8D09-EE04E4BE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DEAN - PASTOR’S TOOLBOX</a:t>
            </a:r>
          </a:p>
        </p:txBody>
      </p: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2F4E006-DEC0-44E9-AAE7-8C9FFEDBD3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2070695"/>
            <a:ext cx="4976813" cy="373260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A2909-C3E8-4BEC-8CD5-50B0553584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Rev. Peter Newton</a:t>
            </a:r>
          </a:p>
          <a:p>
            <a:r>
              <a:rPr lang="en-US" dirty="0"/>
              <a:t>From USA</a:t>
            </a:r>
          </a:p>
          <a:p>
            <a:r>
              <a:rPr lang="en-US" dirty="0"/>
              <a:t>Secretary to the House of Bishops, Church of the Himalayas</a:t>
            </a:r>
          </a:p>
          <a:p>
            <a:r>
              <a:rPr lang="en-US" dirty="0"/>
              <a:t>Has served as missionary in many locations around the world.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13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060F-A5D7-49A1-A1A6-53F9102B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Assoc. Professor – </a:t>
            </a:r>
            <a:r>
              <a:rPr lang="en-US" b="1" dirty="0" err="1"/>
              <a:t>Minikumar</a:t>
            </a:r>
            <a:r>
              <a:rPr lang="en-US" b="1" dirty="0"/>
              <a:t> Rai</a:t>
            </a:r>
          </a:p>
        </p:txBody>
      </p:sp>
      <p:pic>
        <p:nvPicPr>
          <p:cNvPr id="6" name="Content Placeholder 5" descr="A picture containing indoor, wall, red, floor&#10;&#10;Description automatically generated">
            <a:extLst>
              <a:ext uri="{FF2B5EF4-FFF2-40B4-BE49-F238E27FC236}">
                <a16:creationId xmlns:a16="http://schemas.microsoft.com/office/drawing/2014/main" id="{C2D36ED2-F9AC-4B3D-AD42-26BD45FF8A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70013" y="2446073"/>
            <a:ext cx="4470400" cy="298026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227E7-D075-4AD6-AEED-C0635E8A9A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Bishop of Diocese of Eastern Nepal</a:t>
            </a:r>
          </a:p>
          <a:p>
            <a:r>
              <a:rPr lang="en-US" sz="2800" dirty="0"/>
              <a:t>Teaches on Genesis and History of Israel</a:t>
            </a:r>
          </a:p>
        </p:txBody>
      </p:sp>
    </p:spTree>
    <p:extLst>
      <p:ext uri="{BB962C8B-B14F-4D97-AF65-F5344CB8AC3E}">
        <p14:creationId xmlns:p14="http://schemas.microsoft.com/office/powerpoint/2010/main" val="10773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8C11-4A5C-4E53-8E0B-5F8F519A5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Associate Professor of Preaching</a:t>
            </a:r>
          </a:p>
        </p:txBody>
      </p:sp>
      <p:pic>
        <p:nvPicPr>
          <p:cNvPr id="6" name="Content Placeholder 5" descr="A boy and girl posing for a picture&#10;&#10;Description automatically generated">
            <a:extLst>
              <a:ext uri="{FF2B5EF4-FFF2-40B4-BE49-F238E27FC236}">
                <a16:creationId xmlns:a16="http://schemas.microsoft.com/office/drawing/2014/main" id="{AE100462-31D6-4FE7-A6E4-23DC704D22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606" y="1701800"/>
            <a:ext cx="3352800" cy="44704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D648F-1C63-4BB8-B48D-5B02513F4D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Rev. Matthew Carpenter</a:t>
            </a:r>
          </a:p>
          <a:p>
            <a:r>
              <a:rPr lang="en-US" dirty="0"/>
              <a:t>Pastor of Grace Lutheran Church in East Tawas, Michigan (USA)</a:t>
            </a:r>
          </a:p>
          <a:p>
            <a:r>
              <a:rPr lang="en-US" dirty="0"/>
              <a:t>Teaches on effective preaching skills.</a:t>
            </a:r>
          </a:p>
        </p:txBody>
      </p:sp>
    </p:spTree>
    <p:extLst>
      <p:ext uri="{BB962C8B-B14F-4D97-AF65-F5344CB8AC3E}">
        <p14:creationId xmlns:p14="http://schemas.microsoft.com/office/powerpoint/2010/main" val="285867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2C2B-3572-4F07-AB31-99C2E6E9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all" dirty="0"/>
              <a:t>Professor Christine Mercy Johnson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2485B-799B-429F-A0D5-2E6F2C3329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Archbishop </a:t>
            </a:r>
            <a:r>
              <a:rPr lang="en-US" dirty="0" err="1"/>
              <a:t>Primas</a:t>
            </a:r>
            <a:r>
              <a:rPr lang="en-US" dirty="0"/>
              <a:t> of the Americas. (Anglican)</a:t>
            </a:r>
          </a:p>
          <a:p>
            <a:r>
              <a:rPr lang="en-US" dirty="0"/>
              <a:t>Worldwide Anglican Church</a:t>
            </a:r>
          </a:p>
          <a:p>
            <a:r>
              <a:rPr lang="en-US" dirty="0"/>
              <a:t>Teaching on bereavement and ministry to the death and dying.</a:t>
            </a:r>
          </a:p>
          <a:p>
            <a:r>
              <a:rPr lang="en-US" dirty="0"/>
              <a:t>Noted </a:t>
            </a:r>
            <a:r>
              <a:rPr lang="en-US"/>
              <a:t>TV evangelist and author.</a:t>
            </a:r>
          </a:p>
        </p:txBody>
      </p:sp>
      <p:pic>
        <p:nvPicPr>
          <p:cNvPr id="6" name="Content Placeholder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B9A0C9B-C2BC-480B-9226-418D5273B7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613" y="1836981"/>
            <a:ext cx="3505200" cy="4456359"/>
          </a:xfrm>
        </p:spPr>
      </p:pic>
    </p:spTree>
    <p:extLst>
      <p:ext uri="{BB962C8B-B14F-4D97-AF65-F5344CB8AC3E}">
        <p14:creationId xmlns:p14="http://schemas.microsoft.com/office/powerpoint/2010/main" val="40453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EBAE-E462-46EE-9B13-2025E98C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Assoc Professor – Newton Sarkar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0C97B-FE4D-46E7-9D05-60B28D4DC7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Successful pastor and businessman from Bangladesh. </a:t>
            </a:r>
          </a:p>
          <a:p>
            <a:r>
              <a:rPr lang="en-US" dirty="0"/>
              <a:t>Started out with absolutely nothing in financial resources, now part owner of two factories in Dhaka. </a:t>
            </a:r>
          </a:p>
          <a:p>
            <a:r>
              <a:rPr lang="en-US" dirty="0"/>
              <a:t>Teaches how to do a financially independent ministry.</a:t>
            </a:r>
          </a:p>
        </p:txBody>
      </p:sp>
      <p:pic>
        <p:nvPicPr>
          <p:cNvPr id="7" name="Content Placeholder 6" descr="A close up of a person&#10;&#10;Description automatically generated">
            <a:extLst>
              <a:ext uri="{FF2B5EF4-FFF2-40B4-BE49-F238E27FC236}">
                <a16:creationId xmlns:a16="http://schemas.microsoft.com/office/drawing/2014/main" id="{7D27B10B-8165-41AF-96A3-E759EDFA5F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51613" y="2446867"/>
            <a:ext cx="4470400" cy="2980266"/>
          </a:xfrm>
        </p:spPr>
      </p:pic>
    </p:spTree>
    <p:extLst>
      <p:ext uri="{BB962C8B-B14F-4D97-AF65-F5344CB8AC3E}">
        <p14:creationId xmlns:p14="http://schemas.microsoft.com/office/powerpoint/2010/main" val="13745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cap="all" dirty="0"/>
              <a:t>Level of Programs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CC4E8-265A-490E-81B4-98C27A8DE5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b="1" dirty="0"/>
              <a:t>Master of Ministry (</a:t>
            </a:r>
            <a:r>
              <a:rPr lang="en-US" sz="3200" b="1" dirty="0" err="1"/>
              <a:t>M.Min</a:t>
            </a:r>
            <a:r>
              <a:rPr lang="en-US" sz="3200" b="1" dirty="0"/>
              <a:t>)</a:t>
            </a:r>
          </a:p>
          <a:p>
            <a:r>
              <a:rPr lang="en-US" dirty="0"/>
              <a:t>Students will learn how to be effective leaders in the church.</a:t>
            </a:r>
          </a:p>
          <a:p>
            <a:r>
              <a:rPr lang="en-US" dirty="0"/>
              <a:t>Strong emphasis on leadership skills.</a:t>
            </a:r>
          </a:p>
          <a:p>
            <a:r>
              <a:rPr lang="en-US" dirty="0"/>
              <a:t>Theology</a:t>
            </a:r>
          </a:p>
          <a:p>
            <a:r>
              <a:rPr lang="en-US" dirty="0"/>
              <a:t>Bible Training</a:t>
            </a:r>
          </a:p>
          <a:p>
            <a:r>
              <a:rPr lang="en-US" dirty="0"/>
              <a:t>Evangelism and Outreach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B10F2A-5E5B-44B1-A2C1-0F91A95A61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b="1" dirty="0"/>
              <a:t>Doctor of Ministry (D.M.)</a:t>
            </a:r>
          </a:p>
          <a:p>
            <a:r>
              <a:rPr lang="en-US" dirty="0"/>
              <a:t>The doctorate program is designed to create leaders for the church today.</a:t>
            </a:r>
          </a:p>
          <a:p>
            <a:r>
              <a:rPr lang="en-US" dirty="0"/>
              <a:t>Those who graduate in this program will be qualified to lead denominations.</a:t>
            </a: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seminary presented by: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0A8C52-4350-43EC-BD72-76AAC5AAC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938" y="1701800"/>
            <a:ext cx="4224149" cy="4470400"/>
          </a:xfr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cap="all" dirty="0"/>
              <a:t>Master of Ministry (</a:t>
            </a:r>
            <a:r>
              <a:rPr lang="en-US" sz="6000" b="1" cap="all" dirty="0" err="1"/>
              <a:t>M.Min</a:t>
            </a:r>
            <a:r>
              <a:rPr lang="en-US" sz="6000" b="1" cap="all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/>
              <a:t>Three divisions of the course of study:</a:t>
            </a:r>
          </a:p>
          <a:p>
            <a:r>
              <a:rPr lang="en-US" sz="3200" b="1" dirty="0"/>
              <a:t>The Pastor as Leader</a:t>
            </a:r>
          </a:p>
          <a:p>
            <a:r>
              <a:rPr lang="en-US" sz="3200" b="1" dirty="0"/>
              <a:t>The Pastor as Theologian</a:t>
            </a:r>
          </a:p>
          <a:p>
            <a:r>
              <a:rPr lang="en-US" sz="3200" b="1" dirty="0"/>
              <a:t>The Pastor’s Tool Box</a:t>
            </a:r>
          </a:p>
          <a:p>
            <a:pPr marL="0" indent="0" algn="r">
              <a:buNone/>
            </a:pPr>
            <a:r>
              <a:rPr lang="en-US" i="1" dirty="0"/>
              <a:t>Each division designed to strengthen pastoral leadership.</a:t>
            </a: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all" dirty="0"/>
              <a:t>The Pastor as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21 Qualities of Leadership</a:t>
            </a:r>
          </a:p>
          <a:p>
            <a:r>
              <a:rPr lang="en-US" b="1" dirty="0"/>
              <a:t>21 Principles of Leadership</a:t>
            </a:r>
          </a:p>
          <a:p>
            <a:r>
              <a:rPr lang="en-US" b="1" dirty="0"/>
              <a:t>The Pastor as Administrator</a:t>
            </a:r>
          </a:p>
          <a:p>
            <a:r>
              <a:rPr lang="en-US" b="1" dirty="0"/>
              <a:t>Leading People: A Guide to developing people and team work.</a:t>
            </a:r>
          </a:p>
          <a:p>
            <a:pPr marL="0" indent="0" algn="r">
              <a:buNone/>
            </a:pPr>
            <a:r>
              <a:rPr lang="en-US" i="1" dirty="0"/>
              <a:t>A pastor is a leader. Only when properly trained can pastors be effective leaders in their churches and communities.</a:t>
            </a: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en-US" sz="6000" b="1" cap="all" dirty="0"/>
              <a:t>The Pastor as Theologian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b="1" dirty="0"/>
              <a:t>Old Testament Survey</a:t>
            </a:r>
          </a:p>
          <a:p>
            <a:r>
              <a:rPr lang="en-US" b="1" dirty="0"/>
              <a:t>New Testament Survey</a:t>
            </a:r>
          </a:p>
          <a:p>
            <a:r>
              <a:rPr lang="en-US" b="1" dirty="0"/>
              <a:t>Church History from year 1 to present</a:t>
            </a:r>
          </a:p>
          <a:p>
            <a:r>
              <a:rPr lang="en-US" b="1" dirty="0"/>
              <a:t>Comparative Religions</a:t>
            </a:r>
          </a:p>
          <a:p>
            <a:r>
              <a:rPr lang="en-US" b="1" dirty="0"/>
              <a:t>Introduction to the Holy Spirit</a:t>
            </a:r>
          </a:p>
          <a:p>
            <a:r>
              <a:rPr lang="en-US" b="1" dirty="0"/>
              <a:t>Empowering the Holy Spirit in Ministry</a:t>
            </a:r>
          </a:p>
          <a:p>
            <a:r>
              <a:rPr lang="en-US" b="1" dirty="0"/>
              <a:t>39 Articles of Faith</a:t>
            </a:r>
          </a:p>
          <a:p>
            <a:r>
              <a:rPr lang="en-US" b="1" dirty="0"/>
              <a:t>Biblical Greek</a:t>
            </a:r>
          </a:p>
          <a:p>
            <a:r>
              <a:rPr lang="en-US" b="1" dirty="0"/>
              <a:t>Biblical Hebrew</a:t>
            </a:r>
          </a:p>
          <a:p>
            <a:r>
              <a:rPr lang="en-US" b="1" dirty="0"/>
              <a:t>Prophesy and Revelation</a:t>
            </a:r>
          </a:p>
          <a:p>
            <a:pPr marL="0" indent="0" algn="r">
              <a:buNone/>
            </a:pPr>
            <a:endParaRPr lang="en-US" i="1" dirty="0"/>
          </a:p>
          <a:p>
            <a:pPr marL="0" indent="0" algn="r">
              <a:buNone/>
            </a:pPr>
            <a:r>
              <a:rPr lang="en-US" i="1" dirty="0"/>
              <a:t>The pastor is the resident theologian in his church and community. Knowledge is power.</a:t>
            </a:r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D11D5-7D4E-4BE4-BB73-A9CB666A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all" dirty="0"/>
              <a:t>The Pastor’s Toolbox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29B36-9300-4945-B18E-74FB974D8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Ethics in Ministry</a:t>
            </a:r>
          </a:p>
          <a:p>
            <a:r>
              <a:rPr lang="en-US" b="1" dirty="0"/>
              <a:t>Pastoral Care and Counseling</a:t>
            </a:r>
          </a:p>
          <a:p>
            <a:r>
              <a:rPr lang="en-US" b="1" dirty="0"/>
              <a:t>Dealing with Conflict in the Church</a:t>
            </a:r>
          </a:p>
          <a:p>
            <a:r>
              <a:rPr lang="en-US" b="1" dirty="0"/>
              <a:t>Bereavement Ministry – dealing with death &amp; dying</a:t>
            </a:r>
          </a:p>
          <a:p>
            <a:r>
              <a:rPr lang="en-US" b="1" dirty="0"/>
              <a:t>The Pastor as Preacher</a:t>
            </a:r>
          </a:p>
          <a:p>
            <a:r>
              <a:rPr lang="en-US" b="1" dirty="0"/>
              <a:t>The Pastor as Christian Educator</a:t>
            </a:r>
          </a:p>
          <a:p>
            <a:r>
              <a:rPr lang="en-US" b="1" dirty="0"/>
              <a:t>Church Finance</a:t>
            </a:r>
          </a:p>
        </p:txBody>
      </p:sp>
    </p:spTree>
    <p:extLst>
      <p:ext uri="{BB962C8B-B14F-4D97-AF65-F5344CB8AC3E}">
        <p14:creationId xmlns:p14="http://schemas.microsoft.com/office/powerpoint/2010/main" val="277855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A9026-65FD-4A56-8B22-49E81C11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You’re invited – but are you ready?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FE059-04D8-4221-9ABD-28D62DCBB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Jesus Seminary of the Himalayas is looking for students who want to make a difference for Christ in this world.</a:t>
            </a:r>
          </a:p>
          <a:p>
            <a:r>
              <a:rPr lang="en-US" dirty="0"/>
              <a:t>We don’t want students who just chase money and certificates. We seek students who desire to serve Christ by advancing His kingdom.</a:t>
            </a:r>
          </a:p>
          <a:p>
            <a:r>
              <a:rPr lang="en-US" dirty="0"/>
              <a:t>Students who come to this school seek to be willing to sacrifice it all to serve the Lord. They value the eternal over the temporal. </a:t>
            </a:r>
          </a:p>
          <a:p>
            <a:pPr marL="0" indent="0" algn="r">
              <a:buNone/>
            </a:pPr>
            <a:r>
              <a:rPr lang="en-US" sz="3200" b="1" i="1" dirty="0"/>
              <a:t>Is this you?</a:t>
            </a:r>
          </a:p>
        </p:txBody>
      </p:sp>
    </p:spTree>
    <p:extLst>
      <p:ext uri="{BB962C8B-B14F-4D97-AF65-F5344CB8AC3E}">
        <p14:creationId xmlns:p14="http://schemas.microsoft.com/office/powerpoint/2010/main" val="18541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709D9-2030-4895-8B98-FBD4CF01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There is a difference in Seminaries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AE33B-8EFD-499F-AED3-55CC90AC0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Choose the Seminary that will</a:t>
            </a:r>
          </a:p>
          <a:p>
            <a:pPr marL="0" indent="0" algn="ctr">
              <a:buNone/>
            </a:pPr>
            <a:r>
              <a:rPr lang="en-US" b="1" dirty="0"/>
              <a:t>Make a difference in your life</a:t>
            </a:r>
          </a:p>
          <a:p>
            <a:pPr marL="0" indent="0" algn="ctr">
              <a:buNone/>
            </a:pPr>
            <a:r>
              <a:rPr lang="en-US" b="1" dirty="0"/>
              <a:t>As well as your ministry.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i="1" dirty="0"/>
              <a:t>It’s just that simple.</a:t>
            </a:r>
          </a:p>
        </p:txBody>
      </p:sp>
    </p:spTree>
    <p:extLst>
      <p:ext uri="{BB962C8B-B14F-4D97-AF65-F5344CB8AC3E}">
        <p14:creationId xmlns:p14="http://schemas.microsoft.com/office/powerpoint/2010/main" val="24571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6EBA-F07A-43DB-AEBD-27817B06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62F04-94C1-4E9E-A0EE-9D81F3376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The decision is</a:t>
            </a:r>
          </a:p>
          <a:p>
            <a:pPr marL="0" indent="0" algn="ctr">
              <a:buNone/>
            </a:pPr>
            <a:r>
              <a:rPr lang="en-US" sz="3600" b="1" dirty="0"/>
              <a:t>yours through prayer.</a:t>
            </a:r>
          </a:p>
        </p:txBody>
      </p:sp>
    </p:spTree>
    <p:extLst>
      <p:ext uri="{BB962C8B-B14F-4D97-AF65-F5344CB8AC3E}">
        <p14:creationId xmlns:p14="http://schemas.microsoft.com/office/powerpoint/2010/main" val="3980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3A87-325D-4428-9405-B034B2FA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95DAA-6E3D-44A4-95DE-CBCA5F7A0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Jesus Seminary</a:t>
            </a:r>
          </a:p>
          <a:p>
            <a:pPr marL="0" indent="0" algn="ctr">
              <a:buNone/>
            </a:pPr>
            <a:r>
              <a:rPr lang="en-US" sz="3600" b="1" dirty="0"/>
              <a:t>of the Himalayas</a:t>
            </a:r>
          </a:p>
        </p:txBody>
      </p:sp>
    </p:spTree>
    <p:extLst>
      <p:ext uri="{BB962C8B-B14F-4D97-AF65-F5344CB8AC3E}">
        <p14:creationId xmlns:p14="http://schemas.microsoft.com/office/powerpoint/2010/main" val="12983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all" dirty="0"/>
              <a:t>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To create a seminary to train pastors, priests, deacons and evangelists with a practical education in theology in order to do effective ministry in developing nations.</a:t>
            </a: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cap="all" dirty="0"/>
              <a:t>Locations of 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Kathmandu, Nepal</a:t>
            </a:r>
          </a:p>
          <a:p>
            <a:r>
              <a:rPr lang="en-US" sz="3600" dirty="0"/>
              <a:t>Kasese, Uganda</a:t>
            </a:r>
          </a:p>
          <a:p>
            <a:r>
              <a:rPr lang="en-US" sz="3600" dirty="0"/>
              <a:t>Mozambique</a:t>
            </a:r>
          </a:p>
          <a:p>
            <a:r>
              <a:rPr lang="en-US" sz="3600" dirty="0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8CA7-A326-4E40-83DA-00F0DF65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12718-AD40-4B25-9557-E65FA779C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Nashotah Seminary, Nashotah Wisconsin (USA)</a:t>
            </a:r>
          </a:p>
          <a:p>
            <a:r>
              <a:rPr lang="en-US" sz="2800" b="1" dirty="0"/>
              <a:t>Rwenzori Anglican University (Uganda)</a:t>
            </a:r>
          </a:p>
          <a:p>
            <a:r>
              <a:rPr lang="en-US" sz="2800" b="1" dirty="0"/>
              <a:t>St. Benedict’s School of Ministry (USA)</a:t>
            </a:r>
          </a:p>
          <a:p>
            <a:r>
              <a:rPr lang="en-US" sz="2800" b="1" dirty="0"/>
              <a:t>Isis Global University (Pemba, Mozambique)</a:t>
            </a:r>
          </a:p>
        </p:txBody>
      </p:sp>
    </p:spTree>
    <p:extLst>
      <p:ext uri="{BB962C8B-B14F-4D97-AF65-F5344CB8AC3E}">
        <p14:creationId xmlns:p14="http://schemas.microsoft.com/office/powerpoint/2010/main" val="37408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cap="all" dirty="0"/>
              <a:t>Outstanding Professors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Professors will be composed of both Nepali as well as top theologians and teachers from around the world.</a:t>
            </a:r>
          </a:p>
          <a:p>
            <a:r>
              <a:rPr lang="en-US" sz="3200" dirty="0"/>
              <a:t>The staff is being developed to include professors from USA, UK and Africa.</a:t>
            </a:r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all" dirty="0"/>
              <a:t>Small Class 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Classes will be limited to a small number of students.</a:t>
            </a:r>
          </a:p>
          <a:p>
            <a:r>
              <a:rPr lang="en-US" dirty="0"/>
              <a:t>Interaction with instructor and fellow students is expected.</a:t>
            </a:r>
          </a:p>
          <a:p>
            <a:r>
              <a:rPr lang="en-US" dirty="0"/>
              <a:t>Full support of students in learning. </a:t>
            </a:r>
          </a:p>
          <a:p>
            <a:r>
              <a:rPr lang="en-US" dirty="0"/>
              <a:t>Our mission is to create a top notch cadre of pastors to lead their respective nation’s Christians to theological excellence.</a:t>
            </a:r>
          </a:p>
          <a:p>
            <a:r>
              <a:rPr lang="en-US" i="1" dirty="0"/>
              <a:t>We graduate leaders who are doers of the Word. </a:t>
            </a:r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4D83-04A8-4AD9-B1D8-4EBA1B98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Founded by</a:t>
            </a:r>
          </a:p>
        </p:txBody>
      </p:sp>
      <p:pic>
        <p:nvPicPr>
          <p:cNvPr id="7" name="Content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5CFC1E5C-3E00-404E-8F46-1310DEE12C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0"/>
          <a:stretch/>
        </p:blipFill>
        <p:spPr>
          <a:xfrm>
            <a:off x="1117310" y="1574872"/>
            <a:ext cx="4977104" cy="376185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798405-CF90-4EAA-A14E-3D6CBBC64C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Dr. George P. Pierce</a:t>
            </a:r>
          </a:p>
          <a:p>
            <a:r>
              <a:rPr lang="en-US" b="1" dirty="0"/>
              <a:t>Former president of St. Petersburg Seminary in St. Petersburg, Florida</a:t>
            </a:r>
          </a:p>
          <a:p>
            <a:r>
              <a:rPr lang="en-US" b="1" dirty="0"/>
              <a:t>Missionary for 40 years</a:t>
            </a:r>
          </a:p>
          <a:p>
            <a:r>
              <a:rPr lang="en-US" b="1" dirty="0"/>
              <a:t>Spent nearly 10 years training in Nepal.</a:t>
            </a:r>
          </a:p>
          <a:p>
            <a:r>
              <a:rPr lang="en-US" b="1" dirty="0"/>
              <a:t>Founded the Jesus Seminary.</a:t>
            </a:r>
          </a:p>
        </p:txBody>
      </p:sp>
    </p:spTree>
    <p:extLst>
      <p:ext uri="{BB962C8B-B14F-4D97-AF65-F5344CB8AC3E}">
        <p14:creationId xmlns:p14="http://schemas.microsoft.com/office/powerpoint/2010/main" val="277297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84848-FD74-4EDA-80AD-7FAFBDF1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all" dirty="0"/>
              <a:t>Meet our Professors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4F1E31-58CE-42DA-B195-A3E673B32E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Rev. Dr. Jan L. Beaderstadt</a:t>
            </a:r>
          </a:p>
          <a:p>
            <a:r>
              <a:rPr lang="en-US" dirty="0"/>
              <a:t>President of Jesus Seminary</a:t>
            </a:r>
          </a:p>
          <a:p>
            <a:r>
              <a:rPr lang="en-US" dirty="0"/>
              <a:t>In ministry for over 30 years.</a:t>
            </a:r>
          </a:p>
          <a:p>
            <a:r>
              <a:rPr lang="en-US" dirty="0"/>
              <a:t>Missionary since 1998.</a:t>
            </a:r>
          </a:p>
          <a:p>
            <a:r>
              <a:rPr lang="en-US" dirty="0"/>
              <a:t>Has served in Africa, Asia and USA.</a:t>
            </a:r>
          </a:p>
          <a:p>
            <a:r>
              <a:rPr lang="en-US" dirty="0"/>
              <a:t>Specializes in leadership</a:t>
            </a:r>
          </a:p>
          <a:p>
            <a:r>
              <a:rPr lang="en-US" dirty="0"/>
              <a:t>Author of numerous books</a:t>
            </a:r>
          </a:p>
        </p:txBody>
      </p:sp>
      <p:pic>
        <p:nvPicPr>
          <p:cNvPr id="8" name="Content Placeholder 5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135893B3-6A8E-42D0-A59E-3FE7E16C8A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2278062"/>
            <a:ext cx="4976813" cy="3317875"/>
          </a:xfrm>
        </p:spPr>
      </p:pic>
    </p:spTree>
    <p:extLst>
      <p:ext uri="{BB962C8B-B14F-4D97-AF65-F5344CB8AC3E}">
        <p14:creationId xmlns:p14="http://schemas.microsoft.com/office/powerpoint/2010/main" val="251746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0</TotalTime>
  <Words>917</Words>
  <Application>Microsoft Office PowerPoint</Application>
  <PresentationFormat>Custom</PresentationFormat>
  <Paragraphs>143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Century Gothic</vt:lpstr>
      <vt:lpstr>Welcome back to school presentation</vt:lpstr>
      <vt:lpstr>Welcome!</vt:lpstr>
      <vt:lpstr>A seminary presented by:</vt:lpstr>
      <vt:lpstr>Mission Statement</vt:lpstr>
      <vt:lpstr>Locations of Campus</vt:lpstr>
      <vt:lpstr>CONNECTIVITY</vt:lpstr>
      <vt:lpstr>Outstanding Professors</vt:lpstr>
      <vt:lpstr>Small Class Sizes</vt:lpstr>
      <vt:lpstr>Founded by</vt:lpstr>
      <vt:lpstr>Meet our Professors</vt:lpstr>
      <vt:lpstr>Our Provost</vt:lpstr>
      <vt:lpstr>Dean of Doctorate Studies</vt:lpstr>
      <vt:lpstr>Dean of Theology</vt:lpstr>
      <vt:lpstr>Chair of OLD testament</vt:lpstr>
      <vt:lpstr>DEAN - PASTOR’S TOOLBOX</vt:lpstr>
      <vt:lpstr>Assoc. Professor – Minikumar Rai</vt:lpstr>
      <vt:lpstr>Associate Professor of Preaching</vt:lpstr>
      <vt:lpstr>Professor Christine Mercy Johnson</vt:lpstr>
      <vt:lpstr>Assoc Professor – Newton Sarkar</vt:lpstr>
      <vt:lpstr>Level of Programs</vt:lpstr>
      <vt:lpstr>Master of Ministry (M.Min)</vt:lpstr>
      <vt:lpstr>The Pastor as Leader</vt:lpstr>
      <vt:lpstr>The Pastor as Theologian</vt:lpstr>
      <vt:lpstr>The Pastor’s Toolbox</vt:lpstr>
      <vt:lpstr>You’re invited – but are you ready?</vt:lpstr>
      <vt:lpstr>There is a difference in Seminaries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Barb Beaderstadt</dc:creator>
  <cp:lastModifiedBy>Barb Beaderstadt</cp:lastModifiedBy>
  <cp:revision>18</cp:revision>
  <dcterms:created xsi:type="dcterms:W3CDTF">2018-12-26T03:33:39Z</dcterms:created>
  <dcterms:modified xsi:type="dcterms:W3CDTF">2018-12-29T04:27:02Z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